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0" r:id="rId3"/>
    <p:sldId id="257" r:id="rId4"/>
    <p:sldId id="258" r:id="rId5"/>
    <p:sldId id="261" r:id="rId6"/>
    <p:sldId id="259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135" autoAdjust="0"/>
  </p:normalViewPr>
  <p:slideViewPr>
    <p:cSldViewPr snapToGrid="0">
      <p:cViewPr varScale="1">
        <p:scale>
          <a:sx n="88" d="100"/>
          <a:sy n="88" d="100"/>
        </p:scale>
        <p:origin x="66" y="18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68" y="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Harris" userId="d974d4bc-5e7b-4ace-b96e-49278fbb3581" providerId="ADAL" clId="{CEE0FB9A-841B-4D93-BB66-57CD13F1619B}"/>
    <pc:docChg chg="custSel addSld modSld">
      <pc:chgData name="Steven Harris" userId="d974d4bc-5e7b-4ace-b96e-49278fbb3581" providerId="ADAL" clId="{CEE0FB9A-841B-4D93-BB66-57CD13F1619B}" dt="2023-11-14T15:07:11.860" v="1149" actId="478"/>
      <pc:docMkLst>
        <pc:docMk/>
      </pc:docMkLst>
      <pc:sldChg chg="modSp mod">
        <pc:chgData name="Steven Harris" userId="d974d4bc-5e7b-4ace-b96e-49278fbb3581" providerId="ADAL" clId="{CEE0FB9A-841B-4D93-BB66-57CD13F1619B}" dt="2023-11-14T14:45:21.684" v="148" actId="3626"/>
        <pc:sldMkLst>
          <pc:docMk/>
          <pc:sldMk cId="0" sldId="257"/>
        </pc:sldMkLst>
        <pc:spChg chg="mod">
          <ac:chgData name="Steven Harris" userId="d974d4bc-5e7b-4ace-b96e-49278fbb3581" providerId="ADAL" clId="{CEE0FB9A-841B-4D93-BB66-57CD13F1619B}" dt="2023-11-14T14:45:21.684" v="148" actId="3626"/>
          <ac:spMkLst>
            <pc:docMk/>
            <pc:sldMk cId="0" sldId="257"/>
            <ac:spMk id="13" creationId="{6058F4FE-7703-9570-9B9A-E315D31EFB24}"/>
          </ac:spMkLst>
        </pc:spChg>
      </pc:sldChg>
      <pc:sldChg chg="modSp mod modNotesTx">
        <pc:chgData name="Steven Harris" userId="d974d4bc-5e7b-4ace-b96e-49278fbb3581" providerId="ADAL" clId="{CEE0FB9A-841B-4D93-BB66-57CD13F1619B}" dt="2023-11-14T14:55:57.192" v="782" actId="20577"/>
        <pc:sldMkLst>
          <pc:docMk/>
          <pc:sldMk cId="2340152795" sldId="258"/>
        </pc:sldMkLst>
        <pc:spChg chg="mod">
          <ac:chgData name="Steven Harris" userId="d974d4bc-5e7b-4ace-b96e-49278fbb3581" providerId="ADAL" clId="{CEE0FB9A-841B-4D93-BB66-57CD13F1619B}" dt="2023-11-14T14:45:17.868" v="147" actId="3626"/>
          <ac:spMkLst>
            <pc:docMk/>
            <pc:sldMk cId="2340152795" sldId="258"/>
            <ac:spMk id="5" creationId="{75551B52-8E4D-6E81-D76A-620C207CA772}"/>
          </ac:spMkLst>
        </pc:spChg>
      </pc:sldChg>
      <pc:sldChg chg="delSp modSp mod modNotesTx">
        <pc:chgData name="Steven Harris" userId="d974d4bc-5e7b-4ace-b96e-49278fbb3581" providerId="ADAL" clId="{CEE0FB9A-841B-4D93-BB66-57CD13F1619B}" dt="2023-11-14T15:07:11.860" v="1149" actId="478"/>
        <pc:sldMkLst>
          <pc:docMk/>
          <pc:sldMk cId="1243987463" sldId="259"/>
        </pc:sldMkLst>
        <pc:spChg chg="mod">
          <ac:chgData name="Steven Harris" userId="d974d4bc-5e7b-4ace-b96e-49278fbb3581" providerId="ADAL" clId="{CEE0FB9A-841B-4D93-BB66-57CD13F1619B}" dt="2023-11-14T15:07:04.573" v="1148" actId="1076"/>
          <ac:spMkLst>
            <pc:docMk/>
            <pc:sldMk cId="1243987463" sldId="259"/>
            <ac:spMk id="2" creationId="{8E1BF508-C807-52CB-06EC-3496CDC18E82}"/>
          </ac:spMkLst>
        </pc:spChg>
        <pc:spChg chg="mod">
          <ac:chgData name="Steven Harris" userId="d974d4bc-5e7b-4ace-b96e-49278fbb3581" providerId="ADAL" clId="{CEE0FB9A-841B-4D93-BB66-57CD13F1619B}" dt="2023-11-14T14:45:36.316" v="150" actId="3626"/>
          <ac:spMkLst>
            <pc:docMk/>
            <pc:sldMk cId="1243987463" sldId="259"/>
            <ac:spMk id="10" creationId="{90552592-2E6D-DF9A-8F38-22A4A06B8967}"/>
          </ac:spMkLst>
        </pc:spChg>
        <pc:spChg chg="del">
          <ac:chgData name="Steven Harris" userId="d974d4bc-5e7b-4ace-b96e-49278fbb3581" providerId="ADAL" clId="{CEE0FB9A-841B-4D93-BB66-57CD13F1619B}" dt="2023-11-14T15:07:11.860" v="1149" actId="478"/>
          <ac:spMkLst>
            <pc:docMk/>
            <pc:sldMk cId="1243987463" sldId="259"/>
            <ac:spMk id="13" creationId="{6E483E88-6ED5-1077-15A7-6E48507A7605}"/>
          </ac:spMkLst>
        </pc:spChg>
        <pc:grpChg chg="mod">
          <ac:chgData name="Steven Harris" userId="d974d4bc-5e7b-4ace-b96e-49278fbb3581" providerId="ADAL" clId="{CEE0FB9A-841B-4D93-BB66-57CD13F1619B}" dt="2023-11-14T15:07:04.573" v="1148" actId="1076"/>
          <ac:grpSpMkLst>
            <pc:docMk/>
            <pc:sldMk cId="1243987463" sldId="259"/>
            <ac:grpSpMk id="50" creationId="{5AFE9E8E-CA17-8ADE-CD72-A72BE2B1F67B}"/>
          </ac:grpSpMkLst>
        </pc:grpChg>
      </pc:sldChg>
      <pc:sldChg chg="modSp mod">
        <pc:chgData name="Steven Harris" userId="d974d4bc-5e7b-4ace-b96e-49278fbb3581" providerId="ADAL" clId="{CEE0FB9A-841B-4D93-BB66-57CD13F1619B}" dt="2023-11-14T14:45:26.573" v="149" actId="3626"/>
        <pc:sldMkLst>
          <pc:docMk/>
          <pc:sldMk cId="634656968" sldId="260"/>
        </pc:sldMkLst>
        <pc:spChg chg="mod">
          <ac:chgData name="Steven Harris" userId="d974d4bc-5e7b-4ace-b96e-49278fbb3581" providerId="ADAL" clId="{CEE0FB9A-841B-4D93-BB66-57CD13F1619B}" dt="2023-11-14T14:45:26.573" v="149" actId="3626"/>
          <ac:spMkLst>
            <pc:docMk/>
            <pc:sldMk cId="634656968" sldId="260"/>
            <ac:spMk id="13" creationId="{58365AA1-60E4-8E48-E79B-4ADF8B623149}"/>
          </ac:spMkLst>
        </pc:spChg>
      </pc:sldChg>
      <pc:sldChg chg="addSp delSp modSp new mod delAnim modAnim modNotesTx">
        <pc:chgData name="Steven Harris" userId="d974d4bc-5e7b-4ace-b96e-49278fbb3581" providerId="ADAL" clId="{CEE0FB9A-841B-4D93-BB66-57CD13F1619B}" dt="2023-11-14T15:03:41.173" v="995" actId="20577"/>
        <pc:sldMkLst>
          <pc:docMk/>
          <pc:sldMk cId="237371302" sldId="261"/>
        </pc:sldMkLst>
        <pc:spChg chg="mod">
          <ac:chgData name="Steven Harris" userId="d974d4bc-5e7b-4ace-b96e-49278fbb3581" providerId="ADAL" clId="{CEE0FB9A-841B-4D93-BB66-57CD13F1619B}" dt="2023-11-14T14:45:46.860" v="158" actId="20577"/>
          <ac:spMkLst>
            <pc:docMk/>
            <pc:sldMk cId="237371302" sldId="261"/>
            <ac:spMk id="2" creationId="{8F503BEC-D837-0011-4231-52782251411B}"/>
          </ac:spMkLst>
        </pc:spChg>
        <pc:spChg chg="mod">
          <ac:chgData name="Steven Harris" userId="d974d4bc-5e7b-4ace-b96e-49278fbb3581" providerId="ADAL" clId="{CEE0FB9A-841B-4D93-BB66-57CD13F1619B}" dt="2023-11-14T14:37:28.079" v="35" actId="27636"/>
          <ac:spMkLst>
            <pc:docMk/>
            <pc:sldMk cId="237371302" sldId="261"/>
            <ac:spMk id="4" creationId="{0E4C2333-0DEB-F5AD-1E4E-3B097D810928}"/>
          </ac:spMkLst>
        </pc:spChg>
        <pc:spChg chg="add del mod">
          <ac:chgData name="Steven Harris" userId="d974d4bc-5e7b-4ace-b96e-49278fbb3581" providerId="ADAL" clId="{CEE0FB9A-841B-4D93-BB66-57CD13F1619B}" dt="2023-11-14T14:45:43.359" v="152"/>
          <ac:spMkLst>
            <pc:docMk/>
            <pc:sldMk cId="237371302" sldId="261"/>
            <ac:spMk id="16" creationId="{22C2AAB7-0067-BD6E-BCBB-E7376A9ED22D}"/>
          </ac:spMkLst>
        </pc:spChg>
        <pc:spChg chg="add mod">
          <ac:chgData name="Steven Harris" userId="d974d4bc-5e7b-4ace-b96e-49278fbb3581" providerId="ADAL" clId="{CEE0FB9A-841B-4D93-BB66-57CD13F1619B}" dt="2023-11-14T15:03:41.173" v="995" actId="20577"/>
          <ac:spMkLst>
            <pc:docMk/>
            <pc:sldMk cId="237371302" sldId="261"/>
            <ac:spMk id="25" creationId="{750A28C1-E717-587A-DA44-DFB30D424D06}"/>
          </ac:spMkLst>
        </pc:spChg>
        <pc:spChg chg="add mod">
          <ac:chgData name="Steven Harris" userId="d974d4bc-5e7b-4ace-b96e-49278fbb3581" providerId="ADAL" clId="{CEE0FB9A-841B-4D93-BB66-57CD13F1619B}" dt="2023-11-14T15:03:38.516" v="993" actId="20577"/>
          <ac:spMkLst>
            <pc:docMk/>
            <pc:sldMk cId="237371302" sldId="261"/>
            <ac:spMk id="26" creationId="{6857E4E8-43DB-3C1C-FC92-F5307BAB85DB}"/>
          </ac:spMkLst>
        </pc:spChg>
        <pc:spChg chg="add mod">
          <ac:chgData name="Steven Harris" userId="d974d4bc-5e7b-4ace-b96e-49278fbb3581" providerId="ADAL" clId="{CEE0FB9A-841B-4D93-BB66-57CD13F1619B}" dt="2023-11-14T15:03:35.860" v="991" actId="20577"/>
          <ac:spMkLst>
            <pc:docMk/>
            <pc:sldMk cId="237371302" sldId="261"/>
            <ac:spMk id="27" creationId="{3E17C4C6-DB9E-DAC7-65C6-4951AC6A974B}"/>
          </ac:spMkLst>
        </pc:spChg>
        <pc:spChg chg="add mod">
          <ac:chgData name="Steven Harris" userId="d974d4bc-5e7b-4ace-b96e-49278fbb3581" providerId="ADAL" clId="{CEE0FB9A-841B-4D93-BB66-57CD13F1619B}" dt="2023-11-14T15:03:33.540" v="989" actId="20577"/>
          <ac:spMkLst>
            <pc:docMk/>
            <pc:sldMk cId="237371302" sldId="261"/>
            <ac:spMk id="28" creationId="{C5201B47-CB6E-BF56-E713-E05936B369E0}"/>
          </ac:spMkLst>
        </pc:spChg>
        <pc:spChg chg="add mod">
          <ac:chgData name="Steven Harris" userId="d974d4bc-5e7b-4ace-b96e-49278fbb3581" providerId="ADAL" clId="{CEE0FB9A-841B-4D93-BB66-57CD13F1619B}" dt="2023-11-14T15:03:31.380" v="987" actId="20577"/>
          <ac:spMkLst>
            <pc:docMk/>
            <pc:sldMk cId="237371302" sldId="261"/>
            <ac:spMk id="29" creationId="{82E06DC9-69A9-4778-2812-0534C54EEF07}"/>
          </ac:spMkLst>
        </pc:spChg>
        <pc:spChg chg="add mod">
          <ac:chgData name="Steven Harris" userId="d974d4bc-5e7b-4ace-b96e-49278fbb3581" providerId="ADAL" clId="{CEE0FB9A-841B-4D93-BB66-57CD13F1619B}" dt="2023-11-14T15:03:29.012" v="985" actId="20577"/>
          <ac:spMkLst>
            <pc:docMk/>
            <pc:sldMk cId="237371302" sldId="261"/>
            <ac:spMk id="30" creationId="{E3F824D2-C570-65F4-1E8E-491C6D38925F}"/>
          </ac:spMkLst>
        </pc:spChg>
        <pc:spChg chg="add mod">
          <ac:chgData name="Steven Harris" userId="d974d4bc-5e7b-4ace-b96e-49278fbb3581" providerId="ADAL" clId="{CEE0FB9A-841B-4D93-BB66-57CD13F1619B}" dt="2023-11-14T15:03:25.885" v="983" actId="20577"/>
          <ac:spMkLst>
            <pc:docMk/>
            <pc:sldMk cId="237371302" sldId="261"/>
            <ac:spMk id="31" creationId="{D00ED17F-BECC-7B41-98AA-BDEEA28002CA}"/>
          </ac:spMkLst>
        </pc:spChg>
        <pc:spChg chg="add mod">
          <ac:chgData name="Steven Harris" userId="d974d4bc-5e7b-4ace-b96e-49278fbb3581" providerId="ADAL" clId="{CEE0FB9A-841B-4D93-BB66-57CD13F1619B}" dt="2023-11-14T15:03:23.428" v="981" actId="20577"/>
          <ac:spMkLst>
            <pc:docMk/>
            <pc:sldMk cId="237371302" sldId="261"/>
            <ac:spMk id="32" creationId="{B1505D5B-AF0E-A829-81C2-C5E3DF59D802}"/>
          </ac:spMkLst>
        </pc:spChg>
        <pc:spChg chg="add del mod">
          <ac:chgData name="Steven Harris" userId="d974d4bc-5e7b-4ace-b96e-49278fbb3581" providerId="ADAL" clId="{CEE0FB9A-841B-4D93-BB66-57CD13F1619B}" dt="2023-11-14T15:00:09.569" v="860"/>
          <ac:spMkLst>
            <pc:docMk/>
            <pc:sldMk cId="237371302" sldId="261"/>
            <ac:spMk id="33" creationId="{BE33D0C0-3F3F-E8A6-1015-6511F1D561C5}"/>
          </ac:spMkLst>
        </pc:spChg>
        <pc:spChg chg="add del mod">
          <ac:chgData name="Steven Harris" userId="d974d4bc-5e7b-4ace-b96e-49278fbb3581" providerId="ADAL" clId="{CEE0FB9A-841B-4D93-BB66-57CD13F1619B}" dt="2023-11-14T15:00:09.569" v="860"/>
          <ac:spMkLst>
            <pc:docMk/>
            <pc:sldMk cId="237371302" sldId="261"/>
            <ac:spMk id="34" creationId="{675E36F7-416D-D163-1C12-FCC00AE6EC26}"/>
          </ac:spMkLst>
        </pc:spChg>
        <pc:spChg chg="add del mod">
          <ac:chgData name="Steven Harris" userId="d974d4bc-5e7b-4ace-b96e-49278fbb3581" providerId="ADAL" clId="{CEE0FB9A-841B-4D93-BB66-57CD13F1619B}" dt="2023-11-14T15:00:09.569" v="860"/>
          <ac:spMkLst>
            <pc:docMk/>
            <pc:sldMk cId="237371302" sldId="261"/>
            <ac:spMk id="35" creationId="{5BAD9A5B-8CAE-C517-AF5F-580E5DF43C85}"/>
          </ac:spMkLst>
        </pc:spChg>
        <pc:spChg chg="add del mod">
          <ac:chgData name="Steven Harris" userId="d974d4bc-5e7b-4ace-b96e-49278fbb3581" providerId="ADAL" clId="{CEE0FB9A-841B-4D93-BB66-57CD13F1619B}" dt="2023-11-14T15:00:09.569" v="860"/>
          <ac:spMkLst>
            <pc:docMk/>
            <pc:sldMk cId="237371302" sldId="261"/>
            <ac:spMk id="36" creationId="{47C1C3B9-26D9-7F61-AD77-B9279BCAB4BA}"/>
          </ac:spMkLst>
        </pc:spChg>
        <pc:spChg chg="add del mod">
          <ac:chgData name="Steven Harris" userId="d974d4bc-5e7b-4ace-b96e-49278fbb3581" providerId="ADAL" clId="{CEE0FB9A-841B-4D93-BB66-57CD13F1619B}" dt="2023-11-14T15:00:09.569" v="860"/>
          <ac:spMkLst>
            <pc:docMk/>
            <pc:sldMk cId="237371302" sldId="261"/>
            <ac:spMk id="37" creationId="{216A1BB7-F32D-D04D-838A-1C482D7954CF}"/>
          </ac:spMkLst>
        </pc:spChg>
        <pc:spChg chg="add del mod">
          <ac:chgData name="Steven Harris" userId="d974d4bc-5e7b-4ace-b96e-49278fbb3581" providerId="ADAL" clId="{CEE0FB9A-841B-4D93-BB66-57CD13F1619B}" dt="2023-11-14T15:00:09.569" v="860"/>
          <ac:spMkLst>
            <pc:docMk/>
            <pc:sldMk cId="237371302" sldId="261"/>
            <ac:spMk id="38" creationId="{750BDF8C-A480-3BDD-785E-C3DD2378FB5C}"/>
          </ac:spMkLst>
        </pc:spChg>
        <pc:spChg chg="add del mod">
          <ac:chgData name="Steven Harris" userId="d974d4bc-5e7b-4ace-b96e-49278fbb3581" providerId="ADAL" clId="{CEE0FB9A-841B-4D93-BB66-57CD13F1619B}" dt="2023-11-14T15:00:09.569" v="860"/>
          <ac:spMkLst>
            <pc:docMk/>
            <pc:sldMk cId="237371302" sldId="261"/>
            <ac:spMk id="39" creationId="{4B8F4A21-BFB5-5575-E233-07D8936D5125}"/>
          </ac:spMkLst>
        </pc:spChg>
        <pc:spChg chg="add del mod">
          <ac:chgData name="Steven Harris" userId="d974d4bc-5e7b-4ace-b96e-49278fbb3581" providerId="ADAL" clId="{CEE0FB9A-841B-4D93-BB66-57CD13F1619B}" dt="2023-11-14T15:00:09.569" v="860"/>
          <ac:spMkLst>
            <pc:docMk/>
            <pc:sldMk cId="237371302" sldId="261"/>
            <ac:spMk id="40" creationId="{9FDA5E5A-9171-7E89-4BB4-F3D32B8577D5}"/>
          </ac:spMkLst>
        </pc:spChg>
        <pc:spChg chg="add mod">
          <ac:chgData name="Steven Harris" userId="d974d4bc-5e7b-4ace-b96e-49278fbb3581" providerId="ADAL" clId="{CEE0FB9A-841B-4D93-BB66-57CD13F1619B}" dt="2023-11-14T15:01:30.377" v="918" actId="164"/>
          <ac:spMkLst>
            <pc:docMk/>
            <pc:sldMk cId="237371302" sldId="261"/>
            <ac:spMk id="41" creationId="{F24AB48E-384A-2281-3F6B-8443C36AEE8D}"/>
          </ac:spMkLst>
        </pc:spChg>
        <pc:grpChg chg="add mod">
          <ac:chgData name="Steven Harris" userId="d974d4bc-5e7b-4ace-b96e-49278fbb3581" providerId="ADAL" clId="{CEE0FB9A-841B-4D93-BB66-57CD13F1619B}" dt="2023-11-14T15:03:03.933" v="979" actId="1076"/>
          <ac:grpSpMkLst>
            <pc:docMk/>
            <pc:sldMk cId="237371302" sldId="261"/>
            <ac:grpSpMk id="47" creationId="{6B3BC86C-B357-0348-C44E-0A355960FBDB}"/>
          </ac:grpSpMkLst>
        </pc:grpChg>
        <pc:graphicFrameChg chg="add del mod modGraphic">
          <ac:chgData name="Steven Harris" userId="d974d4bc-5e7b-4ace-b96e-49278fbb3581" providerId="ADAL" clId="{CEE0FB9A-841B-4D93-BB66-57CD13F1619B}" dt="2023-11-14T14:47:30.798" v="167" actId="478"/>
          <ac:graphicFrameMkLst>
            <pc:docMk/>
            <pc:sldMk cId="237371302" sldId="261"/>
            <ac:graphicFrameMk id="5" creationId="{07BE2AD5-F481-DE16-6A20-8AAA8A445724}"/>
          </ac:graphicFrameMkLst>
        </pc:graphicFrameChg>
        <pc:graphicFrameChg chg="add mod modGraphic">
          <ac:chgData name="Steven Harris" userId="d974d4bc-5e7b-4ace-b96e-49278fbb3581" providerId="ADAL" clId="{CEE0FB9A-841B-4D93-BB66-57CD13F1619B}" dt="2023-11-14T15:03:03.933" v="979" actId="1076"/>
          <ac:graphicFrameMkLst>
            <pc:docMk/>
            <pc:sldMk cId="237371302" sldId="261"/>
            <ac:graphicFrameMk id="6" creationId="{959660F3-D8EF-850A-EE8A-AC6BA3A36409}"/>
          </ac:graphicFrameMkLst>
        </pc:graphicFrameChg>
        <pc:graphicFrameChg chg="add mod modGraphic">
          <ac:chgData name="Steven Harris" userId="d974d4bc-5e7b-4ace-b96e-49278fbb3581" providerId="ADAL" clId="{CEE0FB9A-841B-4D93-BB66-57CD13F1619B}" dt="2023-11-14T15:03:03.933" v="979" actId="1076"/>
          <ac:graphicFrameMkLst>
            <pc:docMk/>
            <pc:sldMk cId="237371302" sldId="261"/>
            <ac:graphicFrameMk id="7" creationId="{E623427D-4EC4-8FCC-41C8-67D0EC2D4317}"/>
          </ac:graphicFrameMkLst>
        </pc:graphicFrameChg>
        <pc:graphicFrameChg chg="add mod modGraphic">
          <ac:chgData name="Steven Harris" userId="d974d4bc-5e7b-4ace-b96e-49278fbb3581" providerId="ADAL" clId="{CEE0FB9A-841B-4D93-BB66-57CD13F1619B}" dt="2023-11-14T15:03:03.933" v="979" actId="1076"/>
          <ac:graphicFrameMkLst>
            <pc:docMk/>
            <pc:sldMk cId="237371302" sldId="261"/>
            <ac:graphicFrameMk id="8" creationId="{3DF02A27-DC86-0D17-1755-C58B6E4725ED}"/>
          </ac:graphicFrameMkLst>
        </pc:graphicFrameChg>
        <pc:graphicFrameChg chg="add mod modGraphic">
          <ac:chgData name="Steven Harris" userId="d974d4bc-5e7b-4ace-b96e-49278fbb3581" providerId="ADAL" clId="{CEE0FB9A-841B-4D93-BB66-57CD13F1619B}" dt="2023-11-14T15:03:03.933" v="979" actId="1076"/>
          <ac:graphicFrameMkLst>
            <pc:docMk/>
            <pc:sldMk cId="237371302" sldId="261"/>
            <ac:graphicFrameMk id="15" creationId="{F8B2590C-0902-512B-B666-7B0DB01EEDAB}"/>
          </ac:graphicFrameMkLst>
        </pc:graphicFrameChg>
        <pc:cxnChg chg="add mod">
          <ac:chgData name="Steven Harris" userId="d974d4bc-5e7b-4ace-b96e-49278fbb3581" providerId="ADAL" clId="{CEE0FB9A-841B-4D93-BB66-57CD13F1619B}" dt="2023-11-14T15:03:03.933" v="979" actId="1076"/>
          <ac:cxnSpMkLst>
            <pc:docMk/>
            <pc:sldMk cId="237371302" sldId="261"/>
            <ac:cxnSpMk id="10" creationId="{E2469F76-2871-BCE8-BDF7-89F5A1AB7732}"/>
          </ac:cxnSpMkLst>
        </pc:cxnChg>
        <pc:cxnChg chg="add mod">
          <ac:chgData name="Steven Harris" userId="d974d4bc-5e7b-4ace-b96e-49278fbb3581" providerId="ADAL" clId="{CEE0FB9A-841B-4D93-BB66-57CD13F1619B}" dt="2023-11-14T15:03:03.933" v="979" actId="1076"/>
          <ac:cxnSpMkLst>
            <pc:docMk/>
            <pc:sldMk cId="237371302" sldId="261"/>
            <ac:cxnSpMk id="12" creationId="{039A132D-9E92-4D53-4668-E33F1A5F74EF}"/>
          </ac:cxnSpMkLst>
        </pc:cxnChg>
        <pc:cxnChg chg="add mod">
          <ac:chgData name="Steven Harris" userId="d974d4bc-5e7b-4ace-b96e-49278fbb3581" providerId="ADAL" clId="{CEE0FB9A-841B-4D93-BB66-57CD13F1619B}" dt="2023-11-14T15:03:03.933" v="979" actId="1076"/>
          <ac:cxnSpMkLst>
            <pc:docMk/>
            <pc:sldMk cId="237371302" sldId="261"/>
            <ac:cxnSpMk id="13" creationId="{683960C9-A47E-573A-88A4-47E3CFA100A8}"/>
          </ac:cxnSpMkLst>
        </pc:cxnChg>
        <pc:cxnChg chg="add mod">
          <ac:chgData name="Steven Harris" userId="d974d4bc-5e7b-4ace-b96e-49278fbb3581" providerId="ADAL" clId="{CEE0FB9A-841B-4D93-BB66-57CD13F1619B}" dt="2023-11-14T15:03:03.933" v="979" actId="1076"/>
          <ac:cxnSpMkLst>
            <pc:docMk/>
            <pc:sldMk cId="237371302" sldId="261"/>
            <ac:cxnSpMk id="14" creationId="{B08A9ACB-B8BD-E035-62E3-A8A7DE1AA1CC}"/>
          </ac:cxnSpMkLst>
        </pc:cxnChg>
        <pc:cxnChg chg="add mod">
          <ac:chgData name="Steven Harris" userId="d974d4bc-5e7b-4ace-b96e-49278fbb3581" providerId="ADAL" clId="{CEE0FB9A-841B-4D93-BB66-57CD13F1619B}" dt="2023-11-14T15:01:30.377" v="918" actId="164"/>
          <ac:cxnSpMkLst>
            <pc:docMk/>
            <pc:sldMk cId="237371302" sldId="261"/>
            <ac:cxnSpMk id="43" creationId="{1D283CF0-0DB9-D7E9-9A16-FF3BBA883BE7}"/>
          </ac:cxnSpMkLst>
        </pc:cxnChg>
        <pc:cxnChg chg="add mod">
          <ac:chgData name="Steven Harris" userId="d974d4bc-5e7b-4ace-b96e-49278fbb3581" providerId="ADAL" clId="{CEE0FB9A-841B-4D93-BB66-57CD13F1619B}" dt="2023-11-14T15:01:30.377" v="918" actId="164"/>
          <ac:cxnSpMkLst>
            <pc:docMk/>
            <pc:sldMk cId="237371302" sldId="261"/>
            <ac:cxnSpMk id="44" creationId="{07A70E83-522E-BDC7-3676-9676B6978589}"/>
          </ac:cxnSpMkLst>
        </pc:cxnChg>
      </pc:sldChg>
    </pc:docChg>
  </pc:docChgLst>
  <pc:docChgLst>
    <pc:chgData name="Steven Harris" userId="d974d4bc-5e7b-4ace-b96e-49278fbb3581" providerId="ADAL" clId="{A160EB49-2587-4FC1-B0E9-45C9CB975F19}"/>
    <pc:docChg chg="custSel modSld">
      <pc:chgData name="Steven Harris" userId="d974d4bc-5e7b-4ace-b96e-49278fbb3581" providerId="ADAL" clId="{A160EB49-2587-4FC1-B0E9-45C9CB975F19}" dt="2023-11-17T13:28:39.171" v="1" actId="27636"/>
      <pc:docMkLst>
        <pc:docMk/>
      </pc:docMkLst>
      <pc:sldChg chg="modSp mod">
        <pc:chgData name="Steven Harris" userId="d974d4bc-5e7b-4ace-b96e-49278fbb3581" providerId="ADAL" clId="{A160EB49-2587-4FC1-B0E9-45C9CB975F19}" dt="2023-11-17T13:28:39.171" v="1" actId="27636"/>
        <pc:sldMkLst>
          <pc:docMk/>
          <pc:sldMk cId="3613463682" sldId="256"/>
        </pc:sldMkLst>
        <pc:spChg chg="mod">
          <ac:chgData name="Steven Harris" userId="d974d4bc-5e7b-4ace-b96e-49278fbb3581" providerId="ADAL" clId="{A160EB49-2587-4FC1-B0E9-45C9CB975F19}" dt="2023-11-17T13:28:39.171" v="1" actId="27636"/>
          <ac:spMkLst>
            <pc:docMk/>
            <pc:sldMk cId="3613463682" sldId="256"/>
            <ac:spMk id="3" creationId="{00000000-0000-0000-0000-000000000000}"/>
          </ac:spMkLst>
        </pc:spChg>
      </pc:sldChg>
    </pc:docChg>
  </pc:docChgLst>
  <pc:docChgLst>
    <pc:chgData name="Steven Harris" userId="d974d4bc-5e7b-4ace-b96e-49278fbb3581" providerId="ADAL" clId="{D200A814-7906-49E2-A847-6D4474B9CC66}"/>
    <pc:docChg chg="addSld delSld modSld">
      <pc:chgData name="Steven Harris" userId="d974d4bc-5e7b-4ace-b96e-49278fbb3581" providerId="ADAL" clId="{D200A814-7906-49E2-A847-6D4474B9CC66}" dt="2024-11-28T10:57:09.008" v="13" actId="47"/>
      <pc:docMkLst>
        <pc:docMk/>
      </pc:docMkLst>
      <pc:sldChg chg="modNotesTx">
        <pc:chgData name="Steven Harris" userId="d974d4bc-5e7b-4ace-b96e-49278fbb3581" providerId="ADAL" clId="{D200A814-7906-49E2-A847-6D4474B9CC66}" dt="2024-11-28T10:53:13.196" v="2" actId="6549"/>
        <pc:sldMkLst>
          <pc:docMk/>
          <pc:sldMk cId="1243987463" sldId="259"/>
        </pc:sldMkLst>
      </pc:sldChg>
      <pc:sldChg chg="modNotesTx">
        <pc:chgData name="Steven Harris" userId="d974d4bc-5e7b-4ace-b96e-49278fbb3581" providerId="ADAL" clId="{D200A814-7906-49E2-A847-6D4474B9CC66}" dt="2024-11-28T10:53:00.320" v="0" actId="20577"/>
        <pc:sldMkLst>
          <pc:docMk/>
          <pc:sldMk cId="237371302" sldId="261"/>
        </pc:sldMkLst>
      </pc:sldChg>
      <pc:sldChg chg="modSp new del mod">
        <pc:chgData name="Steven Harris" userId="d974d4bc-5e7b-4ace-b96e-49278fbb3581" providerId="ADAL" clId="{D200A814-7906-49E2-A847-6D4474B9CC66}" dt="2024-11-28T10:57:09.008" v="13" actId="47"/>
        <pc:sldMkLst>
          <pc:docMk/>
          <pc:sldMk cId="2504905253" sldId="262"/>
        </pc:sldMkLst>
        <pc:spChg chg="mod">
          <ac:chgData name="Steven Harris" userId="d974d4bc-5e7b-4ace-b96e-49278fbb3581" providerId="ADAL" clId="{D200A814-7906-49E2-A847-6D4474B9CC66}" dt="2024-11-28T10:56:59.603" v="12" actId="20577"/>
          <ac:spMkLst>
            <pc:docMk/>
            <pc:sldMk cId="2504905253" sldId="262"/>
            <ac:spMk id="2" creationId="{A2F04040-9064-613B-4F6E-C310D57AE96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24B6CE-1646-4B29-9F4A-A4B0A1A527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F87FD-CB22-445F-82AD-703FC461B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090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590FE-B747-460C-9CFF-2178F83230FB}" type="datetimeFigureOut">
              <a:rPr lang="en-GB" smtClean="0"/>
              <a:pPr/>
              <a:t>28/11/2024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03A54-79EE-4A90-88F6-38ED08E43E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145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had no idea if this arm could be controlled via Python</a:t>
            </a:r>
          </a:p>
          <a:p>
            <a:endParaRPr lang="en-GB" dirty="0"/>
          </a:p>
          <a:p>
            <a:r>
              <a:rPr lang="en-GB" dirty="0"/>
              <a:t>STEP: Look up ID number on chip on internet and find the documentation for each chip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	USB Controller – for low speed USB devices such as Mouse, 112 bytes of SRAM, 4 bytes of EPROM</a:t>
            </a:r>
          </a:p>
          <a:p>
            <a:endParaRPr lang="en-GB" dirty="0"/>
          </a:p>
          <a:p>
            <a:r>
              <a:rPr lang="en-GB" dirty="0"/>
              <a:t>	3x Low Voltage ST Chips = designed for stepper motor devices, cameras, printers, also used in toys.</a:t>
            </a:r>
          </a:p>
          <a:p>
            <a:pPr marL="1543050" lvl="3" indent="-171450">
              <a:buFontTx/>
              <a:buChar char="-"/>
            </a:pPr>
            <a:r>
              <a:rPr lang="en-GB" dirty="0"/>
              <a:t>ST1152B x2, - control motors ?</a:t>
            </a:r>
          </a:p>
          <a:p>
            <a:pPr marL="1543050" lvl="3" indent="-171450">
              <a:buFontTx/>
              <a:buChar char="-"/>
            </a:pPr>
            <a:r>
              <a:rPr lang="en-GB" dirty="0"/>
              <a:t>ST1151A x1 (small chip) low voltage for LED light ?</a:t>
            </a:r>
          </a:p>
          <a:p>
            <a:pPr marL="1543050" lvl="3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Those docs explained the binary patterns which each chip accepts and which pins on each chip are sent a voltage according to the binary code the chip receives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I worked out the codes and felt very smug with myself !!!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After doing all this I came across a blog post which explained it all !!!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03A54-79EE-4A90-88F6-38ED08E43E7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2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03A54-79EE-4A90-88F6-38ED08E43E7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python code, we send the decimal representation of the binary values of the motors we want to move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Limitation of chips that they can only interpret one byte of the three in each command and only one bit in that byte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03A54-79EE-4A90-88F6-38ED08E43E7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429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6549" y="4679928"/>
            <a:ext cx="7207250" cy="164149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defRPr sz="4800" b="0" u="none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6549" y="3925903"/>
            <a:ext cx="7207250" cy="7540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2D3F3-DD49-44C1-8A0D-4E897562C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56399" y="643086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92579FA-028F-4FF4-80E2-BF51CCE77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244575"/>
            <a:ext cx="8496299" cy="96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E4E50D-9AB2-4208-8373-C8F03DF5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1371599"/>
            <a:ext cx="8496299" cy="4993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0F793D9-4451-4862-AB42-E20DEC3ED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56399" y="643086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3553F8-25B9-74DE-C832-FBD447EB27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199" y="6496621"/>
            <a:ext cx="1502508" cy="233606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Steve Harris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99" y="1295400"/>
            <a:ext cx="4038601" cy="6904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500" y="1992311"/>
            <a:ext cx="4038600" cy="43418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7901" y="1295400"/>
            <a:ext cx="4038598" cy="690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7901" y="1995485"/>
            <a:ext cx="4038599" cy="43418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0478476-D81F-4157-B6C8-3FE88E4D54F9}"/>
              </a:ext>
            </a:extLst>
          </p:cNvPr>
          <p:cNvSpPr txBox="1">
            <a:spLocks/>
          </p:cNvSpPr>
          <p:nvPr userDrawn="1"/>
        </p:nvSpPr>
        <p:spPr>
          <a:xfrm>
            <a:off x="317500" y="244575"/>
            <a:ext cx="8496299" cy="96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u="sng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9ECCE76-049A-4424-8B95-2B9021BD7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56399" y="643086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F0AD6F-7376-DB44-1FF3-9641D280F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199" y="6496621"/>
            <a:ext cx="1502508" cy="233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Steve Harris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533E4BB-59F9-4FF9-8EAE-63BB389A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244575"/>
            <a:ext cx="8496299" cy="96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849852A-6A7A-41BD-B1D9-0434E9508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56399" y="643086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7304E-6443-E98A-9E3D-5BF210CA62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199" y="6496621"/>
            <a:ext cx="1502508" cy="233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Steve Harris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8EFC72-8CB1-47B8-B45B-C282C7AA0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56399" y="643086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2268D9-3722-340D-7AEC-9C60E9FF16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199" y="6496621"/>
            <a:ext cx="1502508" cy="233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Steve Harris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4810277"/>
            <a:ext cx="8489949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500" y="5703431"/>
            <a:ext cx="8496298" cy="6824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AF9CECB-CD74-46C9-8A92-1ADD4A13F1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7500" y="412649"/>
            <a:ext cx="8496299" cy="4397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E9C51C8-2284-478E-8508-AF67C473A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56399" y="643086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0" y="244575"/>
            <a:ext cx="8496299" cy="96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0" y="1371599"/>
            <a:ext cx="8496299" cy="4993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56399" y="643086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60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b="0" u="sng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66700" indent="-2667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30238" indent="-287338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982663" indent="-2968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altLang="en-US" dirty="0"/>
              <a:t>Python Robot Arm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Steve Harris</a:t>
            </a:r>
          </a:p>
        </p:txBody>
      </p:sp>
    </p:spTree>
    <p:extLst>
      <p:ext uri="{BB962C8B-B14F-4D97-AF65-F5344CB8AC3E}">
        <p14:creationId xmlns:p14="http://schemas.microsoft.com/office/powerpoint/2010/main" val="361346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5318D99D-C5E5-EA74-A9C8-E7625F6DE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90" r="1" b="1"/>
          <a:stretch/>
        </p:blipFill>
        <p:spPr>
          <a:xfrm>
            <a:off x="323850" y="932311"/>
            <a:ext cx="8496299" cy="4993377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1E2EC-C845-2702-649B-BA4F44258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56399" y="6430862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8365AA1-60E4-8E48-E79B-4ADF8B6231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6496621"/>
            <a:ext cx="1502508" cy="23360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Steve Harris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5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080D0D4-04B4-5599-C65E-3ACC8CFEE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91" b="1"/>
          <a:stretch/>
        </p:blipFill>
        <p:spPr>
          <a:xfrm>
            <a:off x="323850" y="932311"/>
            <a:ext cx="8496299" cy="4993377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76ADA-4AEE-4A13-999E-71AE796DC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56399" y="6430862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058F4FE-7703-9570-9B9A-E315D31EF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6496621"/>
            <a:ext cx="1502508" cy="23360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Steve Harris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76794F47-5D28-D965-6E9B-8EF2CD54A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86386" y="1893156"/>
            <a:ext cx="5460777" cy="30716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DD250-61C8-4F0E-816F-F319CEE3F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51B52-8E4D-6E81-D76A-620C207CA7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Steve Harris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6118D-C944-C71B-EAF2-AE129A155B5B}"/>
              </a:ext>
            </a:extLst>
          </p:cNvPr>
          <p:cNvSpPr txBox="1"/>
          <p:nvPr/>
        </p:nvSpPr>
        <p:spPr>
          <a:xfrm>
            <a:off x="4874939" y="926680"/>
            <a:ext cx="197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USB 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712C08-2CE2-F0D7-B814-0C26F0624FD8}"/>
              </a:ext>
            </a:extLst>
          </p:cNvPr>
          <p:cNvCxnSpPr>
            <a:cxnSpLocks/>
          </p:cNvCxnSpPr>
          <p:nvPr/>
        </p:nvCxnSpPr>
        <p:spPr>
          <a:xfrm flipH="1">
            <a:off x="2403093" y="1124049"/>
            <a:ext cx="253657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D0AC14-CA68-A6C9-CE59-30CAE9404674}"/>
              </a:ext>
            </a:extLst>
          </p:cNvPr>
          <p:cNvSpPr txBox="1"/>
          <p:nvPr/>
        </p:nvSpPr>
        <p:spPr>
          <a:xfrm>
            <a:off x="4364008" y="2142078"/>
            <a:ext cx="496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Voltage Bi-directional Motor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Chip can control 2 stepper motors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176426-9D46-2EEA-6385-72D0C1FB07FB}"/>
              </a:ext>
            </a:extLst>
          </p:cNvPr>
          <p:cNvCxnSpPr>
            <a:cxnSpLocks/>
          </p:cNvCxnSpPr>
          <p:nvPr/>
        </p:nvCxnSpPr>
        <p:spPr>
          <a:xfrm flipH="1">
            <a:off x="2860384" y="2356067"/>
            <a:ext cx="150362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2AADB1-25D4-8521-541D-2C5452249656}"/>
              </a:ext>
            </a:extLst>
          </p:cNvPr>
          <p:cNvCxnSpPr>
            <a:cxnSpLocks/>
          </p:cNvCxnSpPr>
          <p:nvPr/>
        </p:nvCxnSpPr>
        <p:spPr>
          <a:xfrm flipH="1">
            <a:off x="1562296" y="2469596"/>
            <a:ext cx="280171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9AC1CE-8F17-26E1-E0DF-30727A8B56D9}"/>
              </a:ext>
            </a:extLst>
          </p:cNvPr>
          <p:cNvCxnSpPr>
            <a:cxnSpLocks/>
          </p:cNvCxnSpPr>
          <p:nvPr/>
        </p:nvCxnSpPr>
        <p:spPr>
          <a:xfrm flipH="1">
            <a:off x="3047425" y="3749164"/>
            <a:ext cx="131658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01DAACA-5948-B20B-CCF7-419AFFAF0B4C}"/>
              </a:ext>
            </a:extLst>
          </p:cNvPr>
          <p:cNvSpPr txBox="1"/>
          <p:nvPr/>
        </p:nvSpPr>
        <p:spPr>
          <a:xfrm>
            <a:off x="4364008" y="3482206"/>
            <a:ext cx="4545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Voltage Bi-directional Motor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Controls 1 stepper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Supplies Voltage for LED Light</a:t>
            </a:r>
          </a:p>
        </p:txBody>
      </p:sp>
    </p:spTree>
    <p:extLst>
      <p:ext uri="{BB962C8B-B14F-4D97-AF65-F5344CB8AC3E}">
        <p14:creationId xmlns:p14="http://schemas.microsoft.com/office/powerpoint/2010/main" val="234015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3BEC-D837-0011-4231-52782251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244575"/>
            <a:ext cx="1811357" cy="968299"/>
          </a:xfrm>
        </p:spPr>
        <p:txBody>
          <a:bodyPr/>
          <a:lstStyle/>
          <a:p>
            <a:r>
              <a:rPr lang="en-GB" dirty="0"/>
              <a:t>Binary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27208-890C-F8D6-D41B-C7116BAD2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C2333-0DEB-F5AD-1E4E-3B097D810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9660F3-D8EF-850A-EE8A-AC6BA3A36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3755"/>
              </p:ext>
            </p:extLst>
          </p:nvPr>
        </p:nvGraphicFramePr>
        <p:xfrm>
          <a:off x="317505" y="1499776"/>
          <a:ext cx="8623299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71291">
                  <a:extLst>
                    <a:ext uri="{9D8B030D-6E8A-4147-A177-3AD203B41FA5}">
                      <a16:colId xmlns:a16="http://schemas.microsoft.com/office/drawing/2014/main" val="72959248"/>
                    </a:ext>
                  </a:extLst>
                </a:gridCol>
                <a:gridCol w="1084536">
                  <a:extLst>
                    <a:ext uri="{9D8B030D-6E8A-4147-A177-3AD203B41FA5}">
                      <a16:colId xmlns:a16="http://schemas.microsoft.com/office/drawing/2014/main" val="855964532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3711448345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1817813857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2806553740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2925780274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3514450763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58840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128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64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32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8649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23427D-4EC4-8FCC-41C8-67D0EC2D4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145332"/>
              </p:ext>
            </p:extLst>
          </p:nvPr>
        </p:nvGraphicFramePr>
        <p:xfrm>
          <a:off x="323857" y="2970623"/>
          <a:ext cx="8623298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71290">
                  <a:extLst>
                    <a:ext uri="{9D8B030D-6E8A-4147-A177-3AD203B41FA5}">
                      <a16:colId xmlns:a16="http://schemas.microsoft.com/office/drawing/2014/main" val="72959248"/>
                    </a:ext>
                  </a:extLst>
                </a:gridCol>
                <a:gridCol w="1084536">
                  <a:extLst>
                    <a:ext uri="{9D8B030D-6E8A-4147-A177-3AD203B41FA5}">
                      <a16:colId xmlns:a16="http://schemas.microsoft.com/office/drawing/2014/main" val="855964532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3711448345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1817813857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2806553740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2925780274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3514450763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58840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86494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F02A27-DC86-0D17-1755-C58B6E472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305341"/>
              </p:ext>
            </p:extLst>
          </p:nvPr>
        </p:nvGraphicFramePr>
        <p:xfrm>
          <a:off x="323857" y="4586388"/>
          <a:ext cx="8623299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71291">
                  <a:extLst>
                    <a:ext uri="{9D8B030D-6E8A-4147-A177-3AD203B41FA5}">
                      <a16:colId xmlns:a16="http://schemas.microsoft.com/office/drawing/2014/main" val="72959248"/>
                    </a:ext>
                  </a:extLst>
                </a:gridCol>
                <a:gridCol w="1084536">
                  <a:extLst>
                    <a:ext uri="{9D8B030D-6E8A-4147-A177-3AD203B41FA5}">
                      <a16:colId xmlns:a16="http://schemas.microsoft.com/office/drawing/2014/main" val="855964532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3711448345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1817813857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2806553740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2925780274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3514450763"/>
                    </a:ext>
                  </a:extLst>
                </a:gridCol>
                <a:gridCol w="1077912">
                  <a:extLst>
                    <a:ext uri="{9D8B030D-6E8A-4147-A177-3AD203B41FA5}">
                      <a16:colId xmlns:a16="http://schemas.microsoft.com/office/drawing/2014/main" val="58840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4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64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4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864945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469F76-2871-BCE8-BDF7-89F5A1AB7732}"/>
              </a:ext>
            </a:extLst>
          </p:cNvPr>
          <p:cNvCxnSpPr>
            <a:cxnSpLocks/>
          </p:cNvCxnSpPr>
          <p:nvPr/>
        </p:nvCxnSpPr>
        <p:spPr>
          <a:xfrm>
            <a:off x="2128857" y="2200816"/>
            <a:ext cx="0" cy="2385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9A132D-9E92-4D53-4668-E33F1A5F74EF}"/>
              </a:ext>
            </a:extLst>
          </p:cNvPr>
          <p:cNvCxnSpPr>
            <a:cxnSpLocks/>
          </p:cNvCxnSpPr>
          <p:nvPr/>
        </p:nvCxnSpPr>
        <p:spPr>
          <a:xfrm>
            <a:off x="4285317" y="2200816"/>
            <a:ext cx="0" cy="2385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3960C9-A47E-573A-88A4-47E3CFA100A8}"/>
              </a:ext>
            </a:extLst>
          </p:cNvPr>
          <p:cNvCxnSpPr>
            <a:cxnSpLocks/>
          </p:cNvCxnSpPr>
          <p:nvPr/>
        </p:nvCxnSpPr>
        <p:spPr>
          <a:xfrm>
            <a:off x="5351455" y="2200816"/>
            <a:ext cx="0" cy="2385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8A9ACB-B8BD-E035-62E3-A8A7DE1AA1CC}"/>
              </a:ext>
            </a:extLst>
          </p:cNvPr>
          <p:cNvCxnSpPr>
            <a:cxnSpLocks/>
          </p:cNvCxnSpPr>
          <p:nvPr/>
        </p:nvCxnSpPr>
        <p:spPr>
          <a:xfrm>
            <a:off x="7498306" y="2200816"/>
            <a:ext cx="0" cy="2385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B2590C-0902-512B-B666-7B0DB01EE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591107"/>
              </p:ext>
            </p:extLst>
          </p:nvPr>
        </p:nvGraphicFramePr>
        <p:xfrm>
          <a:off x="4557591" y="5431652"/>
          <a:ext cx="4389564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89564">
                  <a:extLst>
                    <a:ext uri="{9D8B030D-6E8A-4147-A177-3AD203B41FA5}">
                      <a16:colId xmlns:a16="http://schemas.microsoft.com/office/drawing/2014/main" val="58840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64+16+8+2 = </a:t>
                      </a:r>
                      <a:r>
                        <a:rPr lang="en-GB" sz="4000" u="sng" dirty="0"/>
                        <a:t>90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864945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6B3BC86C-B357-0348-C44E-0A355960FBDB}"/>
              </a:ext>
            </a:extLst>
          </p:cNvPr>
          <p:cNvGrpSpPr/>
          <p:nvPr/>
        </p:nvGrpSpPr>
        <p:grpSpPr>
          <a:xfrm>
            <a:off x="317500" y="2687899"/>
            <a:ext cx="8634503" cy="1196732"/>
            <a:chOff x="253994" y="3056838"/>
            <a:chExt cx="8634503" cy="11967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0A28C1-E717-587A-DA44-DFB30D424D06}"/>
                </a:ext>
              </a:extLst>
            </p:cNvPr>
            <p:cNvSpPr txBox="1"/>
            <p:nvPr/>
          </p:nvSpPr>
          <p:spPr>
            <a:xfrm>
              <a:off x="260351" y="3976571"/>
              <a:ext cx="1080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bit 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57E4E8-43DB-3C1C-FC92-F5307BAB85DB}"/>
                </a:ext>
              </a:extLst>
            </p:cNvPr>
            <p:cNvSpPr txBox="1"/>
            <p:nvPr/>
          </p:nvSpPr>
          <p:spPr>
            <a:xfrm>
              <a:off x="1334771" y="3976571"/>
              <a:ext cx="1080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bit 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7C4C6-DB9E-DAC7-65C6-4951AC6A974B}"/>
                </a:ext>
              </a:extLst>
            </p:cNvPr>
            <p:cNvSpPr txBox="1"/>
            <p:nvPr/>
          </p:nvSpPr>
          <p:spPr>
            <a:xfrm>
              <a:off x="2409575" y="3976571"/>
              <a:ext cx="1080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bit 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201B47-CB6E-BF56-E713-E05936B369E0}"/>
                </a:ext>
              </a:extLst>
            </p:cNvPr>
            <p:cNvSpPr txBox="1"/>
            <p:nvPr/>
          </p:nvSpPr>
          <p:spPr>
            <a:xfrm>
              <a:off x="3496861" y="3976571"/>
              <a:ext cx="1080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bit 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E06DC9-69A9-4778-2812-0534C54EEF07}"/>
                </a:ext>
              </a:extLst>
            </p:cNvPr>
            <p:cNvSpPr txBox="1"/>
            <p:nvPr/>
          </p:nvSpPr>
          <p:spPr>
            <a:xfrm>
              <a:off x="4564045" y="3976571"/>
              <a:ext cx="1080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bit 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F824D2-C570-65F4-1E8E-491C6D38925F}"/>
                </a:ext>
              </a:extLst>
            </p:cNvPr>
            <p:cNvSpPr txBox="1"/>
            <p:nvPr/>
          </p:nvSpPr>
          <p:spPr>
            <a:xfrm>
              <a:off x="5653819" y="3976571"/>
              <a:ext cx="1080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bit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0ED17F-BECC-7B41-98AA-BDEEA28002CA}"/>
                </a:ext>
              </a:extLst>
            </p:cNvPr>
            <p:cNvSpPr txBox="1"/>
            <p:nvPr/>
          </p:nvSpPr>
          <p:spPr>
            <a:xfrm>
              <a:off x="6719343" y="3976571"/>
              <a:ext cx="1080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bit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505D5B-AF0E-A829-81C2-C5E3DF59D802}"/>
                </a:ext>
              </a:extLst>
            </p:cNvPr>
            <p:cNvSpPr txBox="1"/>
            <p:nvPr/>
          </p:nvSpPr>
          <p:spPr>
            <a:xfrm>
              <a:off x="7807729" y="3976571"/>
              <a:ext cx="1080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bit 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4AB48E-384A-2281-3F6B-8443C36AEE8D}"/>
                </a:ext>
              </a:extLst>
            </p:cNvPr>
            <p:cNvSpPr txBox="1"/>
            <p:nvPr/>
          </p:nvSpPr>
          <p:spPr>
            <a:xfrm>
              <a:off x="253994" y="3056838"/>
              <a:ext cx="86232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byte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D283CF0-0DB9-D7E9-9A16-FF3BBA883BE7}"/>
                </a:ext>
              </a:extLst>
            </p:cNvPr>
            <p:cNvCxnSpPr>
              <a:endCxn id="41" idx="1"/>
            </p:cNvCxnSpPr>
            <p:nvPr/>
          </p:nvCxnSpPr>
          <p:spPr>
            <a:xfrm flipH="1" flipV="1">
              <a:off x="253994" y="3195338"/>
              <a:ext cx="4142746" cy="126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7A70E83-522E-BDC7-3676-9676B6978589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V="1">
              <a:off x="4739640" y="3195338"/>
              <a:ext cx="4137653" cy="126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8961B3-1DD1-DC43-9C35-02687C1246F3}"/>
              </a:ext>
            </a:extLst>
          </p:cNvPr>
          <p:cNvGrpSpPr/>
          <p:nvPr/>
        </p:nvGrpSpPr>
        <p:grpSpPr>
          <a:xfrm>
            <a:off x="685350" y="1125231"/>
            <a:ext cx="7962126" cy="410668"/>
            <a:chOff x="685350" y="1125231"/>
            <a:chExt cx="7962126" cy="41066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85E6AC9-DBCC-7252-EFE3-A1B2CA1B641D}"/>
                </a:ext>
              </a:extLst>
            </p:cNvPr>
            <p:cNvGrpSpPr/>
            <p:nvPr/>
          </p:nvGrpSpPr>
          <p:grpSpPr>
            <a:xfrm>
              <a:off x="1747032" y="1139067"/>
              <a:ext cx="6900444" cy="396832"/>
              <a:chOff x="1747032" y="1139067"/>
              <a:chExt cx="6900444" cy="39683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02FA43-A4A2-0515-DD54-5902D228638B}"/>
                  </a:ext>
                </a:extLst>
              </p:cNvPr>
              <p:cNvSpPr txBox="1"/>
              <p:nvPr/>
            </p:nvSpPr>
            <p:spPr>
              <a:xfrm>
                <a:off x="8175762" y="1140726"/>
                <a:ext cx="471714" cy="395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GB" kern="100" baseline="30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0</a:t>
                </a:r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B47D67-451B-2122-D34B-1A2E7D52BC63}"/>
                  </a:ext>
                </a:extLst>
              </p:cNvPr>
              <p:cNvSpPr txBox="1"/>
              <p:nvPr/>
            </p:nvSpPr>
            <p:spPr>
              <a:xfrm>
                <a:off x="7087376" y="1140726"/>
                <a:ext cx="471714" cy="395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GB" kern="100" baseline="30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</a:t>
                </a:r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68B573-41DB-1311-E67E-9F80CF9E4370}"/>
                  </a:ext>
                </a:extLst>
              </p:cNvPr>
              <p:cNvSpPr txBox="1"/>
              <p:nvPr/>
            </p:nvSpPr>
            <p:spPr>
              <a:xfrm>
                <a:off x="6071469" y="1140726"/>
                <a:ext cx="471714" cy="395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GB" sz="1800" kern="100" baseline="30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6E55D8-2EAA-346E-5BA4-E2211BBD10FF}"/>
                  </a:ext>
                </a:extLst>
              </p:cNvPr>
              <p:cNvSpPr txBox="1"/>
              <p:nvPr/>
            </p:nvSpPr>
            <p:spPr>
              <a:xfrm>
                <a:off x="4932078" y="1140725"/>
                <a:ext cx="471714" cy="395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GB" sz="1800" kern="100" baseline="30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3</a:t>
                </a:r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C4A647-FC99-C572-840E-189939C6C607}"/>
                  </a:ext>
                </a:extLst>
              </p:cNvPr>
              <p:cNvSpPr txBox="1"/>
              <p:nvPr/>
            </p:nvSpPr>
            <p:spPr>
              <a:xfrm>
                <a:off x="3916171" y="1140724"/>
                <a:ext cx="471714" cy="395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GB" kern="100" baseline="30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B897E6-388A-14E5-970E-DE4A95C1F217}"/>
                  </a:ext>
                </a:extLst>
              </p:cNvPr>
              <p:cNvSpPr txBox="1"/>
              <p:nvPr/>
            </p:nvSpPr>
            <p:spPr>
              <a:xfrm>
                <a:off x="2808714" y="1140723"/>
                <a:ext cx="471714" cy="395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GB" kern="100" baseline="30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622321-CECF-3B11-29CA-F05CB1D445E2}"/>
                  </a:ext>
                </a:extLst>
              </p:cNvPr>
              <p:cNvSpPr txBox="1"/>
              <p:nvPr/>
            </p:nvSpPr>
            <p:spPr>
              <a:xfrm>
                <a:off x="1747032" y="1139067"/>
                <a:ext cx="471714" cy="395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GB" kern="100" baseline="30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6</a:t>
                </a:r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995D09-4956-C1E5-7721-6AE816802F0F}"/>
                </a:ext>
              </a:extLst>
            </p:cNvPr>
            <p:cNvSpPr txBox="1"/>
            <p:nvPr/>
          </p:nvSpPr>
          <p:spPr>
            <a:xfrm>
              <a:off x="685350" y="1125231"/>
              <a:ext cx="471714" cy="3951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</a:t>
              </a:r>
              <a:r>
                <a:rPr lang="en-GB" kern="100" baseline="300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7</a:t>
              </a:r>
              <a:endPara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1E4A75-60FC-5CF0-C653-59D61D5F5A5B}"/>
              </a:ext>
            </a:extLst>
          </p:cNvPr>
          <p:cNvGrpSpPr/>
          <p:nvPr/>
        </p:nvGrpSpPr>
        <p:grpSpPr>
          <a:xfrm>
            <a:off x="4264401" y="458585"/>
            <a:ext cx="2144047" cy="806418"/>
            <a:chOff x="4264401" y="458585"/>
            <a:chExt cx="2144047" cy="80641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41B26E-D71A-B327-CB12-C9E599A3EC16}"/>
                </a:ext>
              </a:extLst>
            </p:cNvPr>
            <p:cNvSpPr txBox="1"/>
            <p:nvPr/>
          </p:nvSpPr>
          <p:spPr>
            <a:xfrm>
              <a:off x="4597091" y="458585"/>
              <a:ext cx="1811357" cy="3951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 x 2 x 2 x 2 = 16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2F26AD5-C358-451E-29E7-AAACA7B5E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4401" y="754022"/>
              <a:ext cx="422579" cy="51098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37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1DA631A8-E6A0-A2A2-2AB5-1345D279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Byte Instruction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4D8064-A708-7979-5A1C-4494D5BA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552592-2E6D-DF9A-8F38-22A4A06B8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GB" dirty="0"/>
              <a:t>Steve Harris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58E0091-1BBE-03D7-28AD-378EFFD54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495060"/>
              </p:ext>
            </p:extLst>
          </p:nvPr>
        </p:nvGraphicFramePr>
        <p:xfrm>
          <a:off x="241056" y="2208529"/>
          <a:ext cx="2756600" cy="518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3DF72-01B7-67E3-68D7-7EA8E2348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939427"/>
              </p:ext>
            </p:extLst>
          </p:nvPr>
        </p:nvGraphicFramePr>
        <p:xfrm>
          <a:off x="241056" y="1938221"/>
          <a:ext cx="2756598" cy="2620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2349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54288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31596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21548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81837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31596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62065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64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1486ABF0-54DE-8C4A-EE58-F76F2E927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71107"/>
              </p:ext>
            </p:extLst>
          </p:nvPr>
        </p:nvGraphicFramePr>
        <p:xfrm>
          <a:off x="6196154" y="2208529"/>
          <a:ext cx="2756600" cy="518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138629C-D096-95B2-F2A9-65572BD73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80470"/>
              </p:ext>
            </p:extLst>
          </p:nvPr>
        </p:nvGraphicFramePr>
        <p:xfrm>
          <a:off x="3218606" y="2208529"/>
          <a:ext cx="2756600" cy="518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2ED64A-7FF3-B6F9-EB60-AE1A76F7B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328851"/>
              </p:ext>
            </p:extLst>
          </p:nvPr>
        </p:nvGraphicFramePr>
        <p:xfrm>
          <a:off x="241056" y="2748925"/>
          <a:ext cx="2756598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86637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683288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673240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713433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000" b="0" i="1" dirty="0">
                          <a:solidFill>
                            <a:schemeClr val="bg1"/>
                          </a:solidFill>
                        </a:rPr>
                        <a:t>shoulder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bg1"/>
                          </a:solidFill>
                        </a:rPr>
                        <a:t>elbow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bg1"/>
                          </a:solidFill>
                        </a:rPr>
                        <a:t>wrist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bg1"/>
                          </a:solidFill>
                        </a:rPr>
                        <a:t>grip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71371D8B-FF3A-03E8-3EB7-76FC19FF3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727485"/>
              </p:ext>
            </p:extLst>
          </p:nvPr>
        </p:nvGraphicFramePr>
        <p:xfrm>
          <a:off x="232905" y="4743078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9A5CB7C-8D34-3006-41D1-0C135A090990}"/>
              </a:ext>
            </a:extLst>
          </p:cNvPr>
          <p:cNvSpPr txBox="1"/>
          <p:nvPr/>
        </p:nvSpPr>
        <p:spPr>
          <a:xfrm>
            <a:off x="2920923" y="4743078"/>
            <a:ext cx="928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do not move</a:t>
            </a:r>
          </a:p>
        </p:txBody>
      </p:sp>
      <p:graphicFrame>
        <p:nvGraphicFramePr>
          <p:cNvPr id="18" name="Table 6">
            <a:extLst>
              <a:ext uri="{FF2B5EF4-FFF2-40B4-BE49-F238E27FC236}">
                <a16:creationId xmlns:a16="http://schemas.microsoft.com/office/drawing/2014/main" id="{9CAF85E3-6649-0A63-4653-9D96B896C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77338"/>
              </p:ext>
            </p:extLst>
          </p:nvPr>
        </p:nvGraphicFramePr>
        <p:xfrm>
          <a:off x="232903" y="4981816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6D47CA3-2D33-C1C0-2078-1EFA56D7D39E}"/>
              </a:ext>
            </a:extLst>
          </p:cNvPr>
          <p:cNvSpPr txBox="1"/>
          <p:nvPr/>
        </p:nvSpPr>
        <p:spPr>
          <a:xfrm>
            <a:off x="2920921" y="4981816"/>
            <a:ext cx="928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move up</a:t>
            </a:r>
          </a:p>
        </p:txBody>
      </p:sp>
      <p:graphicFrame>
        <p:nvGraphicFramePr>
          <p:cNvPr id="20" name="Table 6">
            <a:extLst>
              <a:ext uri="{FF2B5EF4-FFF2-40B4-BE49-F238E27FC236}">
                <a16:creationId xmlns:a16="http://schemas.microsoft.com/office/drawing/2014/main" id="{2EB761B3-4BD3-A2D6-C7B2-807999834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097812"/>
              </p:ext>
            </p:extLst>
          </p:nvPr>
        </p:nvGraphicFramePr>
        <p:xfrm>
          <a:off x="232901" y="5228376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83DA048-65BB-05AB-D5C2-08F7B4B58973}"/>
              </a:ext>
            </a:extLst>
          </p:cNvPr>
          <p:cNvSpPr txBox="1"/>
          <p:nvPr/>
        </p:nvSpPr>
        <p:spPr>
          <a:xfrm>
            <a:off x="2920919" y="5228376"/>
            <a:ext cx="928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move down</a:t>
            </a:r>
          </a:p>
        </p:txBody>
      </p:sp>
      <p:graphicFrame>
        <p:nvGraphicFramePr>
          <p:cNvPr id="22" name="Table 6">
            <a:extLst>
              <a:ext uri="{FF2B5EF4-FFF2-40B4-BE49-F238E27FC236}">
                <a16:creationId xmlns:a16="http://schemas.microsoft.com/office/drawing/2014/main" id="{A7EE0161-5849-38ED-1913-EA1F3D0BD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59999"/>
              </p:ext>
            </p:extLst>
          </p:nvPr>
        </p:nvGraphicFramePr>
        <p:xfrm>
          <a:off x="232905" y="4002736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A70F2E5-0A8F-B7D4-35FC-D7D1E89DA564}"/>
              </a:ext>
            </a:extLst>
          </p:cNvPr>
          <p:cNvSpPr txBox="1"/>
          <p:nvPr/>
        </p:nvSpPr>
        <p:spPr>
          <a:xfrm>
            <a:off x="2920923" y="4002736"/>
            <a:ext cx="92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do not move</a:t>
            </a:r>
          </a:p>
        </p:txBody>
      </p:sp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84CFE96E-11DB-0D9F-3624-2CF5E9A4C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416070"/>
              </p:ext>
            </p:extLst>
          </p:nvPr>
        </p:nvGraphicFramePr>
        <p:xfrm>
          <a:off x="232905" y="4247042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2B36CF9-4860-5D9C-5A77-D57E7CB96ADB}"/>
              </a:ext>
            </a:extLst>
          </p:cNvPr>
          <p:cNvSpPr txBox="1"/>
          <p:nvPr/>
        </p:nvSpPr>
        <p:spPr>
          <a:xfrm>
            <a:off x="2920923" y="4247042"/>
            <a:ext cx="92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move up </a:t>
            </a:r>
          </a:p>
        </p:txBody>
      </p:sp>
      <p:graphicFrame>
        <p:nvGraphicFramePr>
          <p:cNvPr id="26" name="Table 6">
            <a:extLst>
              <a:ext uri="{FF2B5EF4-FFF2-40B4-BE49-F238E27FC236}">
                <a16:creationId xmlns:a16="http://schemas.microsoft.com/office/drawing/2014/main" id="{763A00D8-214D-2A90-66A8-12A8ED870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418066"/>
              </p:ext>
            </p:extLst>
          </p:nvPr>
        </p:nvGraphicFramePr>
        <p:xfrm>
          <a:off x="232903" y="4494120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9879A19-A369-0ED9-491F-90CFF3124841}"/>
              </a:ext>
            </a:extLst>
          </p:cNvPr>
          <p:cNvSpPr txBox="1"/>
          <p:nvPr/>
        </p:nvSpPr>
        <p:spPr>
          <a:xfrm>
            <a:off x="2920921" y="4494120"/>
            <a:ext cx="92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move down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1F02659-2815-CAB3-B2AF-02F9E8D52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119683"/>
              </p:ext>
            </p:extLst>
          </p:nvPr>
        </p:nvGraphicFramePr>
        <p:xfrm>
          <a:off x="3234791" y="2748925"/>
          <a:ext cx="2719149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09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67400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694101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673734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sz="1400" b="0" i="1" kern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7FDF50A-ABA8-1D1B-B6D9-DCC29DDE4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274417"/>
              </p:ext>
            </p:extLst>
          </p:nvPr>
        </p:nvGraphicFramePr>
        <p:xfrm>
          <a:off x="6196152" y="2748095"/>
          <a:ext cx="2756599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86637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683288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673240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56717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56717">
                  <a:extLst>
                    <a:ext uri="{9D8B030D-6E8A-4147-A177-3AD203B41FA5}">
                      <a16:colId xmlns:a16="http://schemas.microsoft.com/office/drawing/2014/main" val="2372205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GB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</a:t>
                      </a:r>
                      <a:endParaRPr lang="en-GB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30" name="Table 6">
            <a:extLst>
              <a:ext uri="{FF2B5EF4-FFF2-40B4-BE49-F238E27FC236}">
                <a16:creationId xmlns:a16="http://schemas.microsoft.com/office/drawing/2014/main" id="{65D693EE-4832-C49C-18C7-7E9E5BCCA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102035"/>
              </p:ext>
            </p:extLst>
          </p:nvPr>
        </p:nvGraphicFramePr>
        <p:xfrm>
          <a:off x="3218604" y="3141467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31" name="Table 6">
            <a:extLst>
              <a:ext uri="{FF2B5EF4-FFF2-40B4-BE49-F238E27FC236}">
                <a16:creationId xmlns:a16="http://schemas.microsoft.com/office/drawing/2014/main" id="{803E9426-AD44-2F56-BBAD-D1BE3D367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368093"/>
              </p:ext>
            </p:extLst>
          </p:nvPr>
        </p:nvGraphicFramePr>
        <p:xfrm>
          <a:off x="3218604" y="3385743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32" name="Table 6">
            <a:extLst>
              <a:ext uri="{FF2B5EF4-FFF2-40B4-BE49-F238E27FC236}">
                <a16:creationId xmlns:a16="http://schemas.microsoft.com/office/drawing/2014/main" id="{95169B80-6ED8-BB4F-4261-CFC69393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572059"/>
              </p:ext>
            </p:extLst>
          </p:nvPr>
        </p:nvGraphicFramePr>
        <p:xfrm>
          <a:off x="3218604" y="3618194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B6C5C36-40BF-CE0A-0275-C8315CB16EA8}"/>
              </a:ext>
            </a:extLst>
          </p:cNvPr>
          <p:cNvSpPr txBox="1"/>
          <p:nvPr/>
        </p:nvSpPr>
        <p:spPr>
          <a:xfrm>
            <a:off x="4025266" y="3398042"/>
            <a:ext cx="1333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rotate clockwise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9F0D45-A4C3-B0FD-FA40-3C04392355FF}"/>
              </a:ext>
            </a:extLst>
          </p:cNvPr>
          <p:cNvSpPr txBox="1"/>
          <p:nvPr/>
        </p:nvSpPr>
        <p:spPr>
          <a:xfrm>
            <a:off x="3940906" y="3625641"/>
            <a:ext cx="141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rotate anti-clockwise</a:t>
            </a:r>
          </a:p>
        </p:txBody>
      </p:sp>
      <p:graphicFrame>
        <p:nvGraphicFramePr>
          <p:cNvPr id="35" name="Table 6">
            <a:extLst>
              <a:ext uri="{FF2B5EF4-FFF2-40B4-BE49-F238E27FC236}">
                <a16:creationId xmlns:a16="http://schemas.microsoft.com/office/drawing/2014/main" id="{5178FFE1-C904-2AFB-B0FD-C490E8F30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69585"/>
              </p:ext>
            </p:extLst>
          </p:nvPr>
        </p:nvGraphicFramePr>
        <p:xfrm>
          <a:off x="6196151" y="3144270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36" name="Table 6">
            <a:extLst>
              <a:ext uri="{FF2B5EF4-FFF2-40B4-BE49-F238E27FC236}">
                <a16:creationId xmlns:a16="http://schemas.microsoft.com/office/drawing/2014/main" id="{D617A531-4698-1B5B-815A-607E09D5B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92724"/>
              </p:ext>
            </p:extLst>
          </p:nvPr>
        </p:nvGraphicFramePr>
        <p:xfrm>
          <a:off x="6196151" y="3388546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4DC8615-4D4C-0AFE-0F5B-15E2291F14D6}"/>
              </a:ext>
            </a:extLst>
          </p:cNvPr>
          <p:cNvSpPr txBox="1"/>
          <p:nvPr/>
        </p:nvSpPr>
        <p:spPr>
          <a:xfrm>
            <a:off x="7744105" y="3130335"/>
            <a:ext cx="92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light off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07DA8C-FD1B-25AA-84F4-3E4C7F91652B}"/>
              </a:ext>
            </a:extLst>
          </p:cNvPr>
          <p:cNvSpPr txBox="1"/>
          <p:nvPr/>
        </p:nvSpPr>
        <p:spPr>
          <a:xfrm>
            <a:off x="7605853" y="3357934"/>
            <a:ext cx="1066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light 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1349C3-02F1-FBC0-558D-0D9CBA0CE0AE}"/>
              </a:ext>
            </a:extLst>
          </p:cNvPr>
          <p:cNvSpPr txBox="1"/>
          <p:nvPr/>
        </p:nvSpPr>
        <p:spPr>
          <a:xfrm>
            <a:off x="241053" y="1592593"/>
            <a:ext cx="275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Byte 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D865CA-4BD0-2585-5CE3-02625AE92415}"/>
              </a:ext>
            </a:extLst>
          </p:cNvPr>
          <p:cNvSpPr txBox="1"/>
          <p:nvPr/>
        </p:nvSpPr>
        <p:spPr>
          <a:xfrm>
            <a:off x="3218604" y="1592593"/>
            <a:ext cx="275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Byte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DCBE0C-CA1F-6EE2-E01A-9118F18948FD}"/>
              </a:ext>
            </a:extLst>
          </p:cNvPr>
          <p:cNvSpPr txBox="1"/>
          <p:nvPr/>
        </p:nvSpPr>
        <p:spPr>
          <a:xfrm>
            <a:off x="6181024" y="1592593"/>
            <a:ext cx="275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Byte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918310-527D-3710-DF3D-3963CA8687D1}"/>
              </a:ext>
            </a:extLst>
          </p:cNvPr>
          <p:cNvSpPr txBox="1"/>
          <p:nvPr/>
        </p:nvSpPr>
        <p:spPr>
          <a:xfrm>
            <a:off x="4434868" y="3146725"/>
            <a:ext cx="92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do not move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095EAB8-56EB-B7FE-4E01-F68D9DA20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83619"/>
              </p:ext>
            </p:extLst>
          </p:nvPr>
        </p:nvGraphicFramePr>
        <p:xfrm>
          <a:off x="3212073" y="1937084"/>
          <a:ext cx="2756598" cy="2620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2349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54288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31596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21548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81837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31596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62065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64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3648CAC-E34B-0A63-985C-541B5ED7D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110408"/>
              </p:ext>
            </p:extLst>
          </p:nvPr>
        </p:nvGraphicFramePr>
        <p:xfrm>
          <a:off x="6196153" y="1935458"/>
          <a:ext cx="2756598" cy="2620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2349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54288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31596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21548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81837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31596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62065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64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graphicFrame>
        <p:nvGraphicFramePr>
          <p:cNvPr id="61" name="Table 6">
            <a:extLst>
              <a:ext uri="{FF2B5EF4-FFF2-40B4-BE49-F238E27FC236}">
                <a16:creationId xmlns:a16="http://schemas.microsoft.com/office/drawing/2014/main" id="{C57C92CC-166F-7B71-332C-E213515DE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800989"/>
              </p:ext>
            </p:extLst>
          </p:nvPr>
        </p:nvGraphicFramePr>
        <p:xfrm>
          <a:off x="232907" y="3272751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846BCDE2-EB84-6C4C-6428-12CFA8641268}"/>
              </a:ext>
            </a:extLst>
          </p:cNvPr>
          <p:cNvSpPr txBox="1"/>
          <p:nvPr/>
        </p:nvSpPr>
        <p:spPr>
          <a:xfrm>
            <a:off x="2920925" y="3272751"/>
            <a:ext cx="92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do not move</a:t>
            </a:r>
          </a:p>
        </p:txBody>
      </p:sp>
      <p:graphicFrame>
        <p:nvGraphicFramePr>
          <p:cNvPr id="63" name="Table 6">
            <a:extLst>
              <a:ext uri="{FF2B5EF4-FFF2-40B4-BE49-F238E27FC236}">
                <a16:creationId xmlns:a16="http://schemas.microsoft.com/office/drawing/2014/main" id="{97400ED1-9713-33F5-2B34-84B8D32D7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98473"/>
              </p:ext>
            </p:extLst>
          </p:nvPr>
        </p:nvGraphicFramePr>
        <p:xfrm>
          <a:off x="232907" y="3517057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D44579B6-AC68-AB0E-F1E9-605C8A54F60B}"/>
              </a:ext>
            </a:extLst>
          </p:cNvPr>
          <p:cNvSpPr txBox="1"/>
          <p:nvPr/>
        </p:nvSpPr>
        <p:spPr>
          <a:xfrm>
            <a:off x="2920925" y="3517057"/>
            <a:ext cx="92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close</a:t>
            </a:r>
          </a:p>
        </p:txBody>
      </p:sp>
      <p:graphicFrame>
        <p:nvGraphicFramePr>
          <p:cNvPr id="65" name="Table 6">
            <a:extLst>
              <a:ext uri="{FF2B5EF4-FFF2-40B4-BE49-F238E27FC236}">
                <a16:creationId xmlns:a16="http://schemas.microsoft.com/office/drawing/2014/main" id="{97BC1614-618E-077F-F108-43BA58777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418965"/>
              </p:ext>
            </p:extLst>
          </p:nvPr>
        </p:nvGraphicFramePr>
        <p:xfrm>
          <a:off x="232905" y="3760623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70B007B7-2EFC-DA19-5317-C7B7DA88E4C6}"/>
              </a:ext>
            </a:extLst>
          </p:cNvPr>
          <p:cNvSpPr txBox="1"/>
          <p:nvPr/>
        </p:nvSpPr>
        <p:spPr>
          <a:xfrm>
            <a:off x="2920923" y="3764135"/>
            <a:ext cx="92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open</a:t>
            </a:r>
          </a:p>
        </p:txBody>
      </p:sp>
      <p:graphicFrame>
        <p:nvGraphicFramePr>
          <p:cNvPr id="67" name="Table 6">
            <a:extLst>
              <a:ext uri="{FF2B5EF4-FFF2-40B4-BE49-F238E27FC236}">
                <a16:creationId xmlns:a16="http://schemas.microsoft.com/office/drawing/2014/main" id="{EB27BA26-668C-04C6-49F0-D4D549BD1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957128"/>
              </p:ext>
            </p:extLst>
          </p:nvPr>
        </p:nvGraphicFramePr>
        <p:xfrm>
          <a:off x="232903" y="5477306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C6E7B5AA-1D1F-DD07-0BE0-48FD3C1B78F3}"/>
              </a:ext>
            </a:extLst>
          </p:cNvPr>
          <p:cNvSpPr txBox="1"/>
          <p:nvPr/>
        </p:nvSpPr>
        <p:spPr>
          <a:xfrm>
            <a:off x="2920921" y="5477306"/>
            <a:ext cx="92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do not move</a:t>
            </a:r>
          </a:p>
        </p:txBody>
      </p:sp>
      <p:graphicFrame>
        <p:nvGraphicFramePr>
          <p:cNvPr id="69" name="Table 6">
            <a:extLst>
              <a:ext uri="{FF2B5EF4-FFF2-40B4-BE49-F238E27FC236}">
                <a16:creationId xmlns:a16="http://schemas.microsoft.com/office/drawing/2014/main" id="{C23A7F2A-063A-FD1D-D186-CD44EB250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505290"/>
              </p:ext>
            </p:extLst>
          </p:nvPr>
        </p:nvGraphicFramePr>
        <p:xfrm>
          <a:off x="232903" y="5721612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8B208771-5D9C-A875-FDB5-D5C66F873F8B}"/>
              </a:ext>
            </a:extLst>
          </p:cNvPr>
          <p:cNvSpPr txBox="1"/>
          <p:nvPr/>
        </p:nvSpPr>
        <p:spPr>
          <a:xfrm>
            <a:off x="2920921" y="5721612"/>
            <a:ext cx="92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move up </a:t>
            </a:r>
          </a:p>
        </p:txBody>
      </p:sp>
      <p:graphicFrame>
        <p:nvGraphicFramePr>
          <p:cNvPr id="71" name="Table 6">
            <a:extLst>
              <a:ext uri="{FF2B5EF4-FFF2-40B4-BE49-F238E27FC236}">
                <a16:creationId xmlns:a16="http://schemas.microsoft.com/office/drawing/2014/main" id="{DBD940FA-765F-A3EB-3EC2-0DFAF6060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275287"/>
              </p:ext>
            </p:extLst>
          </p:nvPr>
        </p:nvGraphicFramePr>
        <p:xfrm>
          <a:off x="232901" y="5965178"/>
          <a:ext cx="2756600" cy="24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575">
                  <a:extLst>
                    <a:ext uri="{9D8B030D-6E8A-4147-A177-3AD203B41FA5}">
                      <a16:colId xmlns:a16="http://schemas.microsoft.com/office/drawing/2014/main" val="87079181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31256846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5017557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842231543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75257740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445220262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2927726927"/>
                    </a:ext>
                  </a:extLst>
                </a:gridCol>
                <a:gridCol w="344575">
                  <a:extLst>
                    <a:ext uri="{9D8B030D-6E8A-4147-A177-3AD203B41FA5}">
                      <a16:colId xmlns:a16="http://schemas.microsoft.com/office/drawing/2014/main" val="1669770194"/>
                    </a:ext>
                  </a:extLst>
                </a:gridCol>
              </a:tblGrid>
              <a:tr h="227485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40508"/>
                  </a:ext>
                </a:extLst>
              </a:tr>
            </a:tbl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77D88865-3F11-525B-D41B-2B3ACF8F3B24}"/>
              </a:ext>
            </a:extLst>
          </p:cNvPr>
          <p:cNvSpPr txBox="1"/>
          <p:nvPr/>
        </p:nvSpPr>
        <p:spPr>
          <a:xfrm>
            <a:off x="2920919" y="5968690"/>
            <a:ext cx="92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move down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BF508-C807-52CB-06EC-3496CDC18E82}"/>
              </a:ext>
            </a:extLst>
          </p:cNvPr>
          <p:cNvSpPr txBox="1"/>
          <p:nvPr/>
        </p:nvSpPr>
        <p:spPr>
          <a:xfrm>
            <a:off x="4025266" y="4698846"/>
            <a:ext cx="52192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clockwise = [0, 1, 0]  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# rot base clockwise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anti_clockwise = [0, 2, 0]  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# rot base a-clockwise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shoulder_up = [64, 0, 0]  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#  shoulder up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shoulder_down = [128, 0, 0]  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#  shoulder down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light_off = [0, 0, 0]  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#  light off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light_on = [0, 0, 1]  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#  light On</a:t>
            </a: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AFE9E8E-CA17-8ADE-CD72-A72BE2B1F67B}"/>
              </a:ext>
            </a:extLst>
          </p:cNvPr>
          <p:cNvGrpSpPr/>
          <p:nvPr/>
        </p:nvGrpSpPr>
        <p:grpSpPr>
          <a:xfrm>
            <a:off x="4787829" y="4265801"/>
            <a:ext cx="2381979" cy="524622"/>
            <a:chOff x="4787829" y="4153704"/>
            <a:chExt cx="2381979" cy="5246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F7E92C-79B7-73BB-B35F-CD48B7B5B6A7}"/>
                </a:ext>
              </a:extLst>
            </p:cNvPr>
            <p:cNvSpPr txBox="1"/>
            <p:nvPr/>
          </p:nvSpPr>
          <p:spPr>
            <a:xfrm>
              <a:off x="4787829" y="4153704"/>
              <a:ext cx="793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C000"/>
                  </a:solidFill>
                </a:rPr>
                <a:t>Byte 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C47865-8C83-0B99-E49D-D71090AC055E}"/>
                </a:ext>
              </a:extLst>
            </p:cNvPr>
            <p:cNvSpPr txBox="1"/>
            <p:nvPr/>
          </p:nvSpPr>
          <p:spPr>
            <a:xfrm>
              <a:off x="5581822" y="4153704"/>
              <a:ext cx="793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C000"/>
                  </a:solidFill>
                </a:rPr>
                <a:t>Byte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E50835-DCE9-5308-7318-63CD1794480D}"/>
                </a:ext>
              </a:extLst>
            </p:cNvPr>
            <p:cNvSpPr txBox="1"/>
            <p:nvPr/>
          </p:nvSpPr>
          <p:spPr>
            <a:xfrm>
              <a:off x="6375815" y="4153704"/>
              <a:ext cx="793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C000"/>
                  </a:solidFill>
                </a:rPr>
                <a:t>Byte 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43568EB-BC38-9A15-500D-2D2707DB8857}"/>
                </a:ext>
              </a:extLst>
            </p:cNvPr>
            <p:cNvCxnSpPr>
              <a:cxnSpLocks/>
            </p:cNvCxnSpPr>
            <p:nvPr/>
          </p:nvCxnSpPr>
          <p:spPr>
            <a:xfrm>
              <a:off x="5358768" y="4426885"/>
              <a:ext cx="223325" cy="25144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EFD6117-99DF-1337-87E2-0C4B7DFD1D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3938" y="4408316"/>
              <a:ext cx="3615" cy="260619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FE8B0DC-6098-A010-0EB5-EE9F4C61ED97}"/>
                </a:ext>
              </a:extLst>
            </p:cNvPr>
            <p:cNvCxnSpPr/>
            <p:nvPr/>
          </p:nvCxnSpPr>
          <p:spPr>
            <a:xfrm flipH="1">
              <a:off x="6286108" y="4419246"/>
              <a:ext cx="234071" cy="244276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398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5" grpId="0"/>
      <p:bldP spid="27" grpId="0"/>
      <p:bldP spid="33" grpId="0"/>
      <p:bldP spid="34" grpId="0"/>
      <p:bldP spid="37" grpId="0"/>
      <p:bldP spid="38" grpId="0"/>
      <p:bldP spid="42" grpId="0"/>
      <p:bldP spid="62" grpId="0"/>
      <p:bldP spid="64" grpId="0"/>
      <p:bldP spid="66" grpId="0"/>
      <p:bldP spid="68" grpId="0"/>
      <p:bldP spid="70" grpId="0"/>
      <p:bldP spid="72" grpId="0"/>
      <p:bldP spid="2" grpId="0"/>
    </p:bldLst>
  </p:timing>
</p:sld>
</file>

<file path=ppt/theme/theme1.xml><?xml version="1.0" encoding="utf-8"?>
<a:theme xmlns:a="http://schemas.openxmlformats.org/drawingml/2006/main" name="SH_Template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Ubuntu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rgbClr val="FFC000"/>
          </a:solidFill>
          <a:headEnd type="none" w="med" len="med"/>
          <a:tailEnd type="triangle"/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_Template.potx" id="{F6BE6FAF-5E92-4065-AFA6-9B329F7FCEDA}" vid="{C611F17B-F964-4A00-A8F6-BB44D7757F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SH_Template</Template>
  <TotalTime>0</TotalTime>
  <Words>524</Words>
  <Application>Microsoft Office PowerPoint</Application>
  <PresentationFormat>On-screen Show (4:3)</PresentationFormat>
  <Paragraphs>198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Consolas</vt:lpstr>
      <vt:lpstr>Ubuntu</vt:lpstr>
      <vt:lpstr>SH_Template</vt:lpstr>
      <vt:lpstr>Python Robot Arm</vt:lpstr>
      <vt:lpstr>PowerPoint Presentation</vt:lpstr>
      <vt:lpstr>PowerPoint Presentation</vt:lpstr>
      <vt:lpstr>PowerPoint Presentation</vt:lpstr>
      <vt:lpstr>Binary</vt:lpstr>
      <vt:lpstr>3 Byte Instruction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Steven Harris</dc:creator>
  <cp:lastModifiedBy>Steven Harris</cp:lastModifiedBy>
  <cp:revision>15</cp:revision>
  <dcterms:created xsi:type="dcterms:W3CDTF">2022-10-03T11:46:02Z</dcterms:created>
  <dcterms:modified xsi:type="dcterms:W3CDTF">2024-11-28T10:57:16Z</dcterms:modified>
</cp:coreProperties>
</file>